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autoCompressPictures="0">
  <p:sldMasterIdLst>
    <p:sldMasterId id="2147483648" r:id="rId1"/>
    <p:sldMasterId id="2147483650" r:id="rId3"/>
  </p:sldMasterIdLst>
  <p:notesMasterIdLst>
    <p:notesMasterId r:id="rId13"/>
  </p:notesMasterIdLst>
  <p:handoutMasterIdLst>
    <p:handoutMasterId r:id="rId14"/>
  </p:handoutMasterIdLst>
  <p:sldIdLst>
    <p:sldId id="256" r:id="rId4"/>
    <p:sldId id="316" r:id="rId5"/>
    <p:sldId id="315" r:id="rId6"/>
    <p:sldId id="305" r:id="rId7"/>
    <p:sldId id="320" r:id="rId8"/>
    <p:sldId id="321" r:id="rId9"/>
    <p:sldId id="323" r:id="rId10"/>
    <p:sldId id="322" r:id="rId11"/>
    <p:sldId id="260" r:id="rId12"/>
  </p:sldIdLst>
  <p:sldSz cx="9144000" cy="5143500" type="screen16x9"/>
  <p:notesSz cx="6858000" cy="9144000"/>
  <p:custDataLst>
    <p:tags r:id="rId18"/>
  </p:custDataLst>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的节" id="{4C0C9521-5331-0049-8220-8BF19EB46E50}">
          <p14:sldIdLst>
            <p14:sldId id="256"/>
            <p14:sldId id="316"/>
            <p14:sldId id="315"/>
            <p14:sldId id="305"/>
            <p14:sldId id="320"/>
            <p14:sldId id="321"/>
            <p14:sldId id="323"/>
            <p14:sldId id="322"/>
            <p14:sldId id="260"/>
          </p14:sldIdLst>
        </p14:section>
      </p14:sectionLst>
    </p:ext>
    <p:ext uri="{EFAFB233-063F-42B5-8137-9DF3F51BA10A}">
      <p15:sldGuideLst xmlns:p15="http://schemas.microsoft.com/office/powerpoint/2012/main">
        <p15:guide id="1" orient="horz" pos="1619" userDrawn="1">
          <p15:clr>
            <a:srgbClr val="A4A3A4"/>
          </p15:clr>
        </p15:guide>
        <p15:guide id="2" pos="28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673D"/>
    <a:srgbClr val="FFFFFF"/>
    <a:srgbClr val="595757"/>
    <a:srgbClr val="8D6944"/>
    <a:srgbClr val="DFD6B2"/>
    <a:srgbClr val="F6F7FA"/>
    <a:srgbClr val="D4B28B"/>
    <a:srgbClr val="93673D"/>
    <a:srgbClr val="6093DA"/>
    <a:srgbClr val="568D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75" autoAdjust="0"/>
    <p:restoredTop sz="94747" autoAdjust="0"/>
  </p:normalViewPr>
  <p:slideViewPr>
    <p:cSldViewPr snapToGrid="0" snapToObjects="1" showGuides="1">
      <p:cViewPr>
        <p:scale>
          <a:sx n="110" d="100"/>
          <a:sy n="110" d="100"/>
        </p:scale>
        <p:origin x="1320" y="690"/>
      </p:cViewPr>
      <p:guideLst>
        <p:guide orient="horz" pos="1619"/>
        <p:guide pos="2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gs" Target="tags/tag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FE6BDA1-660C-44E3-B8D3-B738986F10EC}" type="doc">
      <dgm:prSet loTypeId="process" loCatId="process" qsTypeId="urn:microsoft.com/office/officeart/2005/8/quickstyle/simple3" qsCatId="simple" csTypeId="urn:microsoft.com/office/officeart/2005/8/colors/colorful3" csCatId="accent1" phldr="0"/>
      <dgm:spPr/>
      <dgm:t>
        <a:bodyPr/>
        <a:p>
          <a:endParaRPr lang="zh-CN" altLang="en-US"/>
        </a:p>
      </dgm:t>
    </dgm:pt>
    <dgm:pt modelId="{1EC822D0-4B77-4F25-ABD5-8949AFB965C8}">
      <dgm:prSet phldrT="[文本]" phldr="0" custT="0"/>
      <dgm:spPr/>
      <dgm:t>
        <a:bodyPr vert="horz" wrap="square"/>
        <a:p>
          <a:pPr>
            <a:lnSpc>
              <a:spcPct val="100000"/>
            </a:lnSpc>
            <a:spcBef>
              <a:spcPct val="0"/>
            </a:spcBef>
            <a:spcAft>
              <a:spcPct val="35000"/>
            </a:spcAft>
          </a:pPr>
          <a:r>
            <a:rPr lang="en-US" altLang="zh-CN"/>
            <a:t> </a:t>
          </a:r>
          <a:r>
            <a:rPr lang="zh-CN" altLang="en-US"/>
            <a:t>案例收集、筛选</a:t>
          </a:r>
          <a:endParaRPr lang="zh-CN" altLang="en-US"/>
        </a:p>
      </dgm:t>
    </dgm:pt>
    <dgm:pt modelId="{A55FEC0B-23EE-4CFE-8050-49CBA30A17FC}" cxnId="{17693DB1-D2E2-4D8A-87FC-E362FCD334ED}" type="parTrans">
      <dgm:prSet/>
      <dgm:spPr/>
      <dgm:t>
        <a:bodyPr/>
        <a:p>
          <a:endParaRPr lang="zh-CN" altLang="en-US"/>
        </a:p>
      </dgm:t>
    </dgm:pt>
    <dgm:pt modelId="{B0C310D3-A5C4-423C-ADC0-FD305A7B421A}" cxnId="{17693DB1-D2E2-4D8A-87FC-E362FCD334ED}" type="sibTrans">
      <dgm:prSet/>
      <dgm:spPr/>
      <dgm:t>
        <a:bodyPr/>
        <a:p>
          <a:endParaRPr lang="zh-CN" altLang="en-US"/>
        </a:p>
      </dgm:t>
    </dgm:pt>
    <dgm:pt modelId="{86BF0545-C8C8-404B-B317-6B71601F8310}">
      <dgm:prSet phldrT="[文本]" phldr="0" custT="1"/>
      <dgm:spPr/>
      <dgm:t>
        <a:bodyPr vert="horz" wrap="square"/>
        <a:p>
          <a:pPr>
            <a:lnSpc>
              <a:spcPct val="100000"/>
            </a:lnSpc>
            <a:spcBef>
              <a:spcPct val="0"/>
            </a:spcBef>
            <a:spcAft>
              <a:spcPct val="15000"/>
            </a:spcAft>
          </a:pPr>
          <a:r>
            <a:rPr lang="zh-CN" altLang="en-US" sz="1200"/>
            <a:t>针对选定的主题挑选对应的案例并筛选内容。</a:t>
          </a:r>
          <a:r>
            <a:rPr lang="zh-CN" altLang="en-US" sz="1200"/>
            <a:t/>
          </a:r>
          <a:endParaRPr lang="zh-CN" altLang="en-US" sz="1200"/>
        </a:p>
      </dgm:t>
    </dgm:pt>
    <dgm:pt modelId="{A554C9B6-595F-4C42-BA2E-0AF975A6182B}" cxnId="{5DBD8541-F9CE-4B0D-BADE-FA21D22FE3B1}" type="parTrans">
      <dgm:prSet/>
      <dgm:spPr/>
      <dgm:t>
        <a:bodyPr/>
        <a:p>
          <a:endParaRPr lang="zh-CN" altLang="en-US"/>
        </a:p>
      </dgm:t>
    </dgm:pt>
    <dgm:pt modelId="{8F0220D1-B873-4B1C-82E7-D1658190B6B3}" cxnId="{5DBD8541-F9CE-4B0D-BADE-FA21D22FE3B1}" type="sibTrans">
      <dgm:prSet/>
      <dgm:spPr/>
      <dgm:t>
        <a:bodyPr/>
        <a:p>
          <a:endParaRPr lang="zh-CN" altLang="en-US"/>
        </a:p>
      </dgm:t>
    </dgm:pt>
    <dgm:pt modelId="{86FEAB3F-FBB1-46CC-9DC6-E094874805AE}">
      <dgm:prSet phldrT="[文本]" phldr="0" custT="0"/>
      <dgm:spPr/>
      <dgm:t>
        <a:bodyPr vert="horz" wrap="square"/>
        <a:p>
          <a:pPr>
            <a:lnSpc>
              <a:spcPct val="100000"/>
            </a:lnSpc>
            <a:spcBef>
              <a:spcPct val="0"/>
            </a:spcBef>
            <a:spcAft>
              <a:spcPct val="35000"/>
            </a:spcAft>
          </a:pPr>
          <a:r>
            <a:rPr lang="zh-CN" altLang="en-US"/>
            <a:t>分析案例整理文案</a:t>
          </a:r>
          <a:r>
            <a:rPr lang="zh-CN" altLang="en-US"/>
            <a:t/>
          </a:r>
          <a:endParaRPr lang="zh-CN" altLang="en-US"/>
        </a:p>
      </dgm:t>
    </dgm:pt>
    <dgm:pt modelId="{74C68F9B-1FC8-4F0A-8F6F-246FC86076E9}" cxnId="{BECDD889-6067-407C-AAFF-2491DC70758A}" type="parTrans">
      <dgm:prSet/>
      <dgm:spPr/>
      <dgm:t>
        <a:bodyPr/>
        <a:p>
          <a:endParaRPr lang="zh-CN" altLang="en-US"/>
        </a:p>
      </dgm:t>
    </dgm:pt>
    <dgm:pt modelId="{C7876883-34BD-4A68-A98E-D95D42D0FF9D}" cxnId="{BECDD889-6067-407C-AAFF-2491DC70758A}" type="sibTrans">
      <dgm:prSet/>
      <dgm:spPr/>
      <dgm:t>
        <a:bodyPr/>
        <a:p>
          <a:endParaRPr lang="zh-CN" altLang="en-US"/>
        </a:p>
      </dgm:t>
    </dgm:pt>
    <dgm:pt modelId="{972233BE-F562-42C6-8E02-C376C905A446}">
      <dgm:prSet phldrT="[文本]" phldr="0" custT="1"/>
      <dgm:spPr/>
      <dgm:t>
        <a:bodyPr vert="horz" wrap="square"/>
        <a:p>
          <a:pPr>
            <a:lnSpc>
              <a:spcPct val="100000"/>
            </a:lnSpc>
            <a:spcBef>
              <a:spcPct val="0"/>
            </a:spcBef>
            <a:spcAft>
              <a:spcPct val="15000"/>
            </a:spcAft>
          </a:pPr>
          <a:r>
            <a:rPr lang="zh-CN" altLang="en-US" sz="1200"/>
            <a:t>针对案例情况所涉及的监管规定以及对应主题的注意事项进行筛选整理，并挑选重点。</a:t>
          </a:r>
          <a:r>
            <a:rPr lang="zh-CN" altLang="en-US" sz="1200"/>
            <a:t/>
          </a:r>
          <a:endParaRPr lang="zh-CN" altLang="en-US" sz="1200"/>
        </a:p>
      </dgm:t>
    </dgm:pt>
    <dgm:pt modelId="{1B83FA22-B57F-4847-AF9E-FCABBD20370B}" cxnId="{85C139F2-7101-40C7-8A9A-26D761FF51B3}" type="parTrans">
      <dgm:prSet/>
      <dgm:spPr/>
      <dgm:t>
        <a:bodyPr/>
        <a:p>
          <a:endParaRPr lang="zh-CN" altLang="en-US"/>
        </a:p>
      </dgm:t>
    </dgm:pt>
    <dgm:pt modelId="{C95400EF-05CE-49A4-A439-43C3AD15FAE2}" cxnId="{85C139F2-7101-40C7-8A9A-26D761FF51B3}" type="sibTrans">
      <dgm:prSet/>
      <dgm:spPr/>
      <dgm:t>
        <a:bodyPr/>
        <a:p>
          <a:endParaRPr lang="zh-CN" altLang="en-US"/>
        </a:p>
      </dgm:t>
    </dgm:pt>
    <dgm:pt modelId="{B349FD2E-4A90-427F-8442-13222811DC7E}">
      <dgm:prSet phldrT="[文本]" phldr="0" custT="0"/>
      <dgm:spPr/>
      <dgm:t>
        <a:bodyPr vert="horz" wrap="square"/>
        <a:p>
          <a:pPr>
            <a:lnSpc>
              <a:spcPct val="100000"/>
            </a:lnSpc>
            <a:spcBef>
              <a:spcPct val="0"/>
            </a:spcBef>
            <a:spcAft>
              <a:spcPct val="35000"/>
            </a:spcAft>
          </a:pPr>
          <a:r>
            <a:rPr lang="zh-CN" altLang="en-US"/>
            <a:t>形成视频并发放使用</a:t>
          </a:r>
          <a:r>
            <a:rPr lang="zh-CN" altLang="en-US"/>
            <a:t/>
          </a:r>
          <a:endParaRPr lang="zh-CN" altLang="en-US"/>
        </a:p>
      </dgm:t>
    </dgm:pt>
    <dgm:pt modelId="{81F9B442-B301-4CE5-9F77-41783846C51D}" cxnId="{4142B456-0CBD-494C-8894-A8A95422A3A0}" type="parTrans">
      <dgm:prSet/>
      <dgm:spPr/>
      <dgm:t>
        <a:bodyPr/>
        <a:p>
          <a:endParaRPr lang="zh-CN" altLang="en-US"/>
        </a:p>
      </dgm:t>
    </dgm:pt>
    <dgm:pt modelId="{6C33D960-524C-4E19-9279-0E1D8AB4608A}" cxnId="{4142B456-0CBD-494C-8894-A8A95422A3A0}" type="sibTrans">
      <dgm:prSet/>
      <dgm:spPr/>
      <dgm:t>
        <a:bodyPr/>
        <a:p>
          <a:endParaRPr lang="zh-CN" altLang="en-US"/>
        </a:p>
      </dgm:t>
    </dgm:pt>
    <dgm:pt modelId="{11EC3D9D-CABC-4F6B-8311-51EC9AF94B05}">
      <dgm:prSet phldrT="[文本]" phldr="0" custT="1"/>
      <dgm:spPr/>
      <dgm:t>
        <a:bodyPr vert="horz" wrap="square"/>
        <a:p>
          <a:pPr>
            <a:lnSpc>
              <a:spcPct val="100000"/>
            </a:lnSpc>
            <a:spcBef>
              <a:spcPct val="0"/>
            </a:spcBef>
            <a:spcAft>
              <a:spcPct val="15000"/>
            </a:spcAft>
          </a:pPr>
          <a:r>
            <a:rPr lang="zh-CN" altLang="en-US" sz="1200"/>
            <a:t>通过</a:t>
          </a:r>
          <a:r>
            <a:rPr lang="en-US" altLang="zh-CN" sz="1200"/>
            <a:t>AI</a:t>
          </a:r>
          <a:r>
            <a:rPr lang="zh-CN" altLang="en-US" sz="1200"/>
            <a:t>程序对文案内容进行音视频转化。挑选程序时，已经考虑并筛选了允许商业使用目的的软件，不存在</a:t>
          </a:r>
          <a:r>
            <a:rPr lang="zh-CN" altLang="en-US" sz="1200"/>
            <a:t>版权纠纷。</a:t>
          </a:r>
          <a:r>
            <a:rPr lang="zh-CN" altLang="en-US" sz="1200"/>
            <a:t/>
          </a:r>
          <a:endParaRPr lang="zh-CN" altLang="en-US" sz="1200"/>
        </a:p>
      </dgm:t>
    </dgm:pt>
    <dgm:pt modelId="{4CB9D39E-D2E7-4AB1-8C35-13DBC76F1E1B}" cxnId="{41D6725C-6AFE-4884-A493-DBE78462A8F2}" type="parTrans">
      <dgm:prSet/>
      <dgm:spPr/>
      <dgm:t>
        <a:bodyPr/>
        <a:p>
          <a:endParaRPr lang="zh-CN" altLang="en-US"/>
        </a:p>
      </dgm:t>
    </dgm:pt>
    <dgm:pt modelId="{49A756A8-869C-486D-A1C2-A9179C82C574}" cxnId="{41D6725C-6AFE-4884-A493-DBE78462A8F2}" type="sibTrans">
      <dgm:prSet/>
      <dgm:spPr/>
      <dgm:t>
        <a:bodyPr/>
        <a:p>
          <a:endParaRPr lang="zh-CN" altLang="en-US"/>
        </a:p>
      </dgm:t>
    </dgm:pt>
    <dgm:pt modelId="{6600DED2-8216-4ABE-8A99-4882629E1A4D}" type="pres">
      <dgm:prSet presAssocID="{2FE6BDA1-660C-44E3-B8D3-B738986F10EC}" presName="linearFlow" presStyleCnt="0">
        <dgm:presLayoutVars>
          <dgm:dir/>
          <dgm:animLvl val="lvl"/>
          <dgm:resizeHandles val="exact"/>
        </dgm:presLayoutVars>
      </dgm:prSet>
      <dgm:spPr/>
    </dgm:pt>
    <dgm:pt modelId="{13EA64EB-AB03-4C80-9EEA-7CED2D89D89C}" type="pres">
      <dgm:prSet presAssocID="{1EC822D0-4B77-4F25-ABD5-8949AFB965C8}" presName="composite" presStyleCnt="0"/>
      <dgm:spPr/>
    </dgm:pt>
    <dgm:pt modelId="{CAF6A44E-174D-4D73-BBC0-9FC10FA804B9}" type="pres">
      <dgm:prSet presAssocID="{1EC822D0-4B77-4F25-ABD5-8949AFB965C8}" presName="parTx" presStyleCnt="0">
        <dgm:presLayoutVars>
          <dgm:chMax val="0"/>
          <dgm:chPref val="0"/>
          <dgm:bulletEnabled val="1"/>
        </dgm:presLayoutVars>
      </dgm:prSet>
      <dgm:spPr/>
    </dgm:pt>
    <dgm:pt modelId="{BEA8DFF6-0BBC-4765-94CE-726AE7249D2C}" type="pres">
      <dgm:prSet presAssocID="{1EC822D0-4B77-4F25-ABD5-8949AFB965C8}" presName="parSh" presStyleLbl="node1" presStyleIdx="0" presStyleCnt="3"/>
      <dgm:spPr/>
    </dgm:pt>
    <dgm:pt modelId="{A527D8D7-AE0F-41E2-B0A5-F384C5C9B908}" type="pres">
      <dgm:prSet presAssocID="{1EC822D0-4B77-4F25-ABD5-8949AFB965C8}" presName="desTx" presStyleLbl="fgAcc1" presStyleIdx="0" presStyleCnt="3">
        <dgm:presLayoutVars>
          <dgm:bulletEnabled val="1"/>
        </dgm:presLayoutVars>
      </dgm:prSet>
      <dgm:spPr/>
    </dgm:pt>
    <dgm:pt modelId="{21AD7683-4E21-48FB-A2B0-38429FA73B13}" type="pres">
      <dgm:prSet presAssocID="{B0C310D3-A5C4-423C-ADC0-FD305A7B421A}" presName="sibTrans" presStyleLbl="sibTrans2D1" presStyleIdx="0" presStyleCnt="2"/>
      <dgm:spPr/>
    </dgm:pt>
    <dgm:pt modelId="{1E817AA8-5A37-4644-9254-A1E7980637B5}" type="pres">
      <dgm:prSet presAssocID="{B0C310D3-A5C4-423C-ADC0-FD305A7B421A}" presName="connTx" presStyleCnt="0"/>
      <dgm:spPr/>
    </dgm:pt>
    <dgm:pt modelId="{4706D582-EEBF-4C1E-B7F4-A6D3E12D3072}" type="pres">
      <dgm:prSet presAssocID="{86FEAB3F-FBB1-46CC-9DC6-E094874805AE}" presName="composite" presStyleCnt="0"/>
      <dgm:spPr/>
    </dgm:pt>
    <dgm:pt modelId="{D8686130-E958-4F9D-9269-6FA1732D0A73}" type="pres">
      <dgm:prSet presAssocID="{86FEAB3F-FBB1-46CC-9DC6-E094874805AE}" presName="parTx" presStyleCnt="0">
        <dgm:presLayoutVars>
          <dgm:chMax val="0"/>
          <dgm:chPref val="0"/>
          <dgm:bulletEnabled val="1"/>
        </dgm:presLayoutVars>
      </dgm:prSet>
      <dgm:spPr/>
    </dgm:pt>
    <dgm:pt modelId="{4201241F-A758-4825-9A41-CBED0FF9E993}" type="pres">
      <dgm:prSet presAssocID="{86FEAB3F-FBB1-46CC-9DC6-E094874805AE}" presName="parSh" presStyleLbl="node1" presStyleIdx="1" presStyleCnt="3"/>
      <dgm:spPr/>
    </dgm:pt>
    <dgm:pt modelId="{BFC7A65B-961A-4F69-8CB3-248457E85C87}" type="pres">
      <dgm:prSet presAssocID="{86FEAB3F-FBB1-46CC-9DC6-E094874805AE}" presName="desTx" presStyleLbl="fgAcc1" presStyleIdx="1" presStyleCnt="3">
        <dgm:presLayoutVars>
          <dgm:bulletEnabled val="1"/>
        </dgm:presLayoutVars>
      </dgm:prSet>
      <dgm:spPr/>
    </dgm:pt>
    <dgm:pt modelId="{5D27C5B2-FAF5-4B9E-8CE5-8F54D12F7C36}" type="pres">
      <dgm:prSet presAssocID="{C7876883-34BD-4A68-A98E-D95D42D0FF9D}" presName="sibTrans" presStyleLbl="sibTrans2D1" presStyleIdx="1" presStyleCnt="2"/>
      <dgm:spPr/>
    </dgm:pt>
    <dgm:pt modelId="{F8D5EB2A-738F-4E50-B014-79322171C96A}" type="pres">
      <dgm:prSet presAssocID="{C7876883-34BD-4A68-A98E-D95D42D0FF9D}" presName="connTx" presStyleCnt="0"/>
      <dgm:spPr/>
    </dgm:pt>
    <dgm:pt modelId="{7908079C-B054-488F-B184-A0837979EED0}" type="pres">
      <dgm:prSet presAssocID="{B349FD2E-4A90-427F-8442-13222811DC7E}" presName="composite" presStyleCnt="0"/>
      <dgm:spPr/>
    </dgm:pt>
    <dgm:pt modelId="{C2722F97-5D1A-4260-B371-3A1E1DF124B3}" type="pres">
      <dgm:prSet presAssocID="{B349FD2E-4A90-427F-8442-13222811DC7E}" presName="parTx" presStyleCnt="0">
        <dgm:presLayoutVars>
          <dgm:chMax val="0"/>
          <dgm:chPref val="0"/>
          <dgm:bulletEnabled val="1"/>
        </dgm:presLayoutVars>
      </dgm:prSet>
      <dgm:spPr/>
    </dgm:pt>
    <dgm:pt modelId="{6EADA40E-ECF8-4EF2-9B35-A9DD5D6A50D5}" type="pres">
      <dgm:prSet presAssocID="{B349FD2E-4A90-427F-8442-13222811DC7E}" presName="parSh" presStyleLbl="node1" presStyleIdx="2" presStyleCnt="3"/>
      <dgm:spPr/>
    </dgm:pt>
    <dgm:pt modelId="{39BA4712-27E2-4423-ADD6-9F9BD3D8FB35}" type="pres">
      <dgm:prSet presAssocID="{B349FD2E-4A90-427F-8442-13222811DC7E}" presName="desTx" presStyleLbl="fgAcc1" presStyleIdx="2" presStyleCnt="3">
        <dgm:presLayoutVars>
          <dgm:bulletEnabled val="1"/>
        </dgm:presLayoutVars>
      </dgm:prSet>
      <dgm:spPr/>
    </dgm:pt>
  </dgm:ptLst>
  <dgm:cxnLst>
    <dgm:cxn modelId="{17693DB1-D2E2-4D8A-87FC-E362FCD334ED}" srcId="{2FE6BDA1-660C-44E3-B8D3-B738986F10EC}" destId="{1EC822D0-4B77-4F25-ABD5-8949AFB965C8}" srcOrd="0" destOrd="0" parTransId="{A55FEC0B-23EE-4CFE-8050-49CBA30A17FC}" sibTransId="{B0C310D3-A5C4-423C-ADC0-FD305A7B421A}"/>
    <dgm:cxn modelId="{5DBD8541-F9CE-4B0D-BADE-FA21D22FE3B1}" srcId="{1EC822D0-4B77-4F25-ABD5-8949AFB965C8}" destId="{86BF0545-C8C8-404B-B317-6B71601F8310}" srcOrd="0" destOrd="0" parTransId="{A554C9B6-595F-4C42-BA2E-0AF975A6182B}" sibTransId="{8F0220D1-B873-4B1C-82E7-D1658190B6B3}"/>
    <dgm:cxn modelId="{BECDD889-6067-407C-AAFF-2491DC70758A}" srcId="{2FE6BDA1-660C-44E3-B8D3-B738986F10EC}" destId="{86FEAB3F-FBB1-46CC-9DC6-E094874805AE}" srcOrd="1" destOrd="0" parTransId="{74C68F9B-1FC8-4F0A-8F6F-246FC86076E9}" sibTransId="{C7876883-34BD-4A68-A98E-D95D42D0FF9D}"/>
    <dgm:cxn modelId="{85C139F2-7101-40C7-8A9A-26D761FF51B3}" srcId="{86FEAB3F-FBB1-46CC-9DC6-E094874805AE}" destId="{972233BE-F562-42C6-8E02-C376C905A446}" srcOrd="0" destOrd="1" parTransId="{1B83FA22-B57F-4847-AF9E-FCABBD20370B}" sibTransId="{C95400EF-05CE-49A4-A439-43C3AD15FAE2}"/>
    <dgm:cxn modelId="{4142B456-0CBD-494C-8894-A8A95422A3A0}" srcId="{2FE6BDA1-660C-44E3-B8D3-B738986F10EC}" destId="{B349FD2E-4A90-427F-8442-13222811DC7E}" srcOrd="2" destOrd="0" parTransId="{81F9B442-B301-4CE5-9F77-41783846C51D}" sibTransId="{6C33D960-524C-4E19-9279-0E1D8AB4608A}"/>
    <dgm:cxn modelId="{41D6725C-6AFE-4884-A493-DBE78462A8F2}" srcId="{B349FD2E-4A90-427F-8442-13222811DC7E}" destId="{11EC3D9D-CABC-4F6B-8311-51EC9AF94B05}" srcOrd="0" destOrd="2" parTransId="{4CB9D39E-D2E7-4AB1-8C35-13DBC76F1E1B}" sibTransId="{49A756A8-869C-486D-A1C2-A9179C82C574}"/>
    <dgm:cxn modelId="{DB93075B-91F9-4FBE-A544-1252214CA817}" type="presOf" srcId="{2FE6BDA1-660C-44E3-B8D3-B738986F10EC}" destId="{6600DED2-8216-4ABE-8A99-4882629E1A4D}" srcOrd="0" destOrd="0" presId="urn:microsoft.com/office/officeart/2005/8/layout/process3"/>
    <dgm:cxn modelId="{49BE5AE7-8D90-461F-A0DC-14F7F90735D0}" type="presParOf" srcId="{6600DED2-8216-4ABE-8A99-4882629E1A4D}" destId="{13EA64EB-AB03-4C80-9EEA-7CED2D89D89C}" srcOrd="0" destOrd="0" presId="urn:microsoft.com/office/officeart/2005/8/layout/process3"/>
    <dgm:cxn modelId="{3182212D-ED8C-4D4D-B5A3-9543DF609541}" type="presParOf" srcId="{13EA64EB-AB03-4C80-9EEA-7CED2D89D89C}" destId="{CAF6A44E-174D-4D73-BBC0-9FC10FA804B9}" srcOrd="0" destOrd="0" presId="urn:microsoft.com/office/officeart/2005/8/layout/process3"/>
    <dgm:cxn modelId="{279D91FE-7EC2-417A-AC26-E0658027C63F}" type="presOf" srcId="{1EC822D0-4B77-4F25-ABD5-8949AFB965C8}" destId="{CAF6A44E-174D-4D73-BBC0-9FC10FA804B9}" srcOrd="1" destOrd="0" presId="urn:microsoft.com/office/officeart/2005/8/layout/process3"/>
    <dgm:cxn modelId="{CACA4759-AB45-4B52-918D-3E6954D40B02}" type="presParOf" srcId="{13EA64EB-AB03-4C80-9EEA-7CED2D89D89C}" destId="{BEA8DFF6-0BBC-4765-94CE-726AE7249D2C}" srcOrd="1" destOrd="0" presId="urn:microsoft.com/office/officeart/2005/8/layout/process3"/>
    <dgm:cxn modelId="{8B779613-12FF-4C30-B36E-72A7064D4031}" type="presOf" srcId="{1EC822D0-4B77-4F25-ABD5-8949AFB965C8}" destId="{BEA8DFF6-0BBC-4765-94CE-726AE7249D2C}" srcOrd="0" destOrd="0" presId="urn:microsoft.com/office/officeart/2005/8/layout/process3"/>
    <dgm:cxn modelId="{D75B0BF1-A705-4424-BE73-4F5183747916}" type="presParOf" srcId="{13EA64EB-AB03-4C80-9EEA-7CED2D89D89C}" destId="{A527D8D7-AE0F-41E2-B0A5-F384C5C9B908}" srcOrd="2" destOrd="0" presId="urn:microsoft.com/office/officeart/2005/8/layout/process3"/>
    <dgm:cxn modelId="{EFB3BB4D-93E1-4F20-B361-5BC112D20A75}" type="presOf" srcId="{86BF0545-C8C8-404B-B317-6B71601F8310}" destId="{A527D8D7-AE0F-41E2-B0A5-F384C5C9B908}" srcOrd="0" destOrd="0" presId="urn:microsoft.com/office/officeart/2005/8/layout/process3"/>
    <dgm:cxn modelId="{8A20B23D-573F-4F0F-B4BA-1D2BBBA2213E}" type="presParOf" srcId="{6600DED2-8216-4ABE-8A99-4882629E1A4D}" destId="{21AD7683-4E21-48FB-A2B0-38429FA73B13}" srcOrd="1" destOrd="0" presId="urn:microsoft.com/office/officeart/2005/8/layout/process3"/>
    <dgm:cxn modelId="{960F4537-9BED-4A04-BE58-8A13A7B96F32}" type="presOf" srcId="{B0C310D3-A5C4-423C-ADC0-FD305A7B421A}" destId="{21AD7683-4E21-48FB-A2B0-38429FA73B13}" srcOrd="0" destOrd="0" presId="urn:microsoft.com/office/officeart/2005/8/layout/process3"/>
    <dgm:cxn modelId="{5F3E9D5B-7770-4787-A3E0-3AF392D1D561}" type="presParOf" srcId="{21AD7683-4E21-48FB-A2B0-38429FA73B13}" destId="{1E817AA8-5A37-4644-9254-A1E7980637B5}" srcOrd="0" destOrd="1" presId="urn:microsoft.com/office/officeart/2005/8/layout/process3"/>
    <dgm:cxn modelId="{630B00CE-E77F-4358-896E-A305498EAA98}" type="presOf" srcId="{B0C310D3-A5C4-423C-ADC0-FD305A7B421A}" destId="{1E817AA8-5A37-4644-9254-A1E7980637B5}" srcOrd="1" destOrd="0" presId="urn:microsoft.com/office/officeart/2005/8/layout/process3"/>
    <dgm:cxn modelId="{EAA9C243-871A-4354-B2F7-4632F228A5CE}" type="presParOf" srcId="{6600DED2-8216-4ABE-8A99-4882629E1A4D}" destId="{4706D582-EEBF-4C1E-B7F4-A6D3E12D3072}" srcOrd="2" destOrd="0" presId="urn:microsoft.com/office/officeart/2005/8/layout/process3"/>
    <dgm:cxn modelId="{20D5C03E-1C1B-4C9E-B3AE-4FDA71AF8FCD}" type="presParOf" srcId="{4706D582-EEBF-4C1E-B7F4-A6D3E12D3072}" destId="{D8686130-E958-4F9D-9269-6FA1732D0A73}" srcOrd="0" destOrd="2" presId="urn:microsoft.com/office/officeart/2005/8/layout/process3"/>
    <dgm:cxn modelId="{7F80A8B3-7DA3-4502-8F33-AAE200D6209C}" type="presOf" srcId="{86FEAB3F-FBB1-46CC-9DC6-E094874805AE}" destId="{D8686130-E958-4F9D-9269-6FA1732D0A73}" srcOrd="1" destOrd="0" presId="urn:microsoft.com/office/officeart/2005/8/layout/process3"/>
    <dgm:cxn modelId="{23E063AF-FEEE-4FCC-933A-E4310BD38177}" type="presParOf" srcId="{4706D582-EEBF-4C1E-B7F4-A6D3E12D3072}" destId="{4201241F-A758-4825-9A41-CBED0FF9E993}" srcOrd="1" destOrd="2" presId="urn:microsoft.com/office/officeart/2005/8/layout/process3"/>
    <dgm:cxn modelId="{915460A7-DA1C-4597-ABD2-00B80BF42579}" type="presOf" srcId="{86FEAB3F-FBB1-46CC-9DC6-E094874805AE}" destId="{4201241F-A758-4825-9A41-CBED0FF9E993}" srcOrd="0" destOrd="0" presId="urn:microsoft.com/office/officeart/2005/8/layout/process3"/>
    <dgm:cxn modelId="{515E5C39-FD94-48E9-8949-F4C2959FE9EC}" type="presParOf" srcId="{4706D582-EEBF-4C1E-B7F4-A6D3E12D3072}" destId="{BFC7A65B-961A-4F69-8CB3-248457E85C87}" srcOrd="2" destOrd="2" presId="urn:microsoft.com/office/officeart/2005/8/layout/process3"/>
    <dgm:cxn modelId="{F03D9A5A-F582-4D73-9674-3CDC5ED6FC1C}" type="presOf" srcId="{972233BE-F562-42C6-8E02-C376C905A446}" destId="{BFC7A65B-961A-4F69-8CB3-248457E85C87}" srcOrd="0" destOrd="0" presId="urn:microsoft.com/office/officeart/2005/8/layout/process3"/>
    <dgm:cxn modelId="{5FD8DB1D-4E03-4190-A061-B889B14936E1}" type="presParOf" srcId="{6600DED2-8216-4ABE-8A99-4882629E1A4D}" destId="{5D27C5B2-FAF5-4B9E-8CE5-8F54D12F7C36}" srcOrd="3" destOrd="0" presId="urn:microsoft.com/office/officeart/2005/8/layout/process3"/>
    <dgm:cxn modelId="{26A6B538-04FF-49FF-A3AB-2BC1F9F118F2}" type="presOf" srcId="{C7876883-34BD-4A68-A98E-D95D42D0FF9D}" destId="{5D27C5B2-FAF5-4B9E-8CE5-8F54D12F7C36}" srcOrd="0" destOrd="0" presId="urn:microsoft.com/office/officeart/2005/8/layout/process3"/>
    <dgm:cxn modelId="{1EC29E81-AE42-4C60-9E38-48ACF123DFF7}" type="presParOf" srcId="{5D27C5B2-FAF5-4B9E-8CE5-8F54D12F7C36}" destId="{F8D5EB2A-738F-4E50-B014-79322171C96A}" srcOrd="0" destOrd="3" presId="urn:microsoft.com/office/officeart/2005/8/layout/process3"/>
    <dgm:cxn modelId="{17099B7D-FC74-4CDD-A0A4-C6A6A4765958}" type="presOf" srcId="{C7876883-34BD-4A68-A98E-D95D42D0FF9D}" destId="{F8D5EB2A-738F-4E50-B014-79322171C96A}" srcOrd="1" destOrd="0" presId="urn:microsoft.com/office/officeart/2005/8/layout/process3"/>
    <dgm:cxn modelId="{A38D2025-821E-400B-AF5A-16E21CFBFD80}" type="presParOf" srcId="{6600DED2-8216-4ABE-8A99-4882629E1A4D}" destId="{7908079C-B054-488F-B184-A0837979EED0}" srcOrd="4" destOrd="0" presId="urn:microsoft.com/office/officeart/2005/8/layout/process3"/>
    <dgm:cxn modelId="{9C13456C-DC7B-49D2-83FE-A9CE440C65E7}" type="presParOf" srcId="{7908079C-B054-488F-B184-A0837979EED0}" destId="{C2722F97-5D1A-4260-B371-3A1E1DF124B3}" srcOrd="0" destOrd="4" presId="urn:microsoft.com/office/officeart/2005/8/layout/process3"/>
    <dgm:cxn modelId="{33CCE121-086A-4409-BA41-E9341D28F3B9}" type="presOf" srcId="{B349FD2E-4A90-427F-8442-13222811DC7E}" destId="{C2722F97-5D1A-4260-B371-3A1E1DF124B3}" srcOrd="1" destOrd="0" presId="urn:microsoft.com/office/officeart/2005/8/layout/process3"/>
    <dgm:cxn modelId="{7EF5B939-A0B3-4DE7-A48B-5F5F2178B330}" type="presParOf" srcId="{7908079C-B054-488F-B184-A0837979EED0}" destId="{6EADA40E-ECF8-4EF2-9B35-A9DD5D6A50D5}" srcOrd="1" destOrd="4" presId="urn:microsoft.com/office/officeart/2005/8/layout/process3"/>
    <dgm:cxn modelId="{A271D79E-C0D6-4DCD-96E9-736E53FFC9FB}" type="presOf" srcId="{B349FD2E-4A90-427F-8442-13222811DC7E}" destId="{6EADA40E-ECF8-4EF2-9B35-A9DD5D6A50D5}" srcOrd="0" destOrd="0" presId="urn:microsoft.com/office/officeart/2005/8/layout/process3"/>
    <dgm:cxn modelId="{1BFD0B40-6CB9-445C-9D1E-B8F69786F3A4}" type="presParOf" srcId="{7908079C-B054-488F-B184-A0837979EED0}" destId="{39BA4712-27E2-4423-ADD6-9F9BD3D8FB35}" srcOrd="2" destOrd="4" presId="urn:microsoft.com/office/officeart/2005/8/layout/process3"/>
    <dgm:cxn modelId="{BD4825F5-183E-4CFB-9EFA-F96BB4F9B0D3}" type="presOf" srcId="{11EC3D9D-CABC-4F6B-8311-51EC9AF94B05}" destId="{39BA4712-27E2-4423-ADD6-9F9BD3D8FB35}" srcOrd="0"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455"/>
        <a:chOff x="0" y="0"/>
        <a:chExt cx="8128000" cy="5418455"/>
      </a:xfrm>
    </dsp:grpSpPr>
    <dsp:sp modelId="{BEA8DFF6-0BBC-4765-94CE-726AE7249D2C}">
      <dsp:nvSpPr>
        <dsp:cNvPr id="3" name="圆角矩形 2"/>
        <dsp:cNvSpPr/>
      </dsp:nvSpPr>
      <dsp:spPr bwMode="white">
        <a:xfrm>
          <a:off x="0" y="1683068"/>
          <a:ext cx="1839917" cy="1055370"/>
        </a:xfrm>
        <a:prstGeom prst="roundRect">
          <a:avLst>
            <a:gd name="adj" fmla="val 10000"/>
          </a:avLst>
        </a:prstGeom>
        <a:sp3d prstMaterial="dkEdge">
          <a:bevelT w="8200" h="38100"/>
        </a:sp3d>
      </dsp:spPr>
      <dsp:style>
        <a:lnRef idx="0">
          <a:schemeClr val="lt1"/>
        </a:lnRef>
        <a:fillRef idx="2">
          <a:schemeClr val="accent3">
            <a:hueOff val="0"/>
            <a:satOff val="0"/>
            <a:lumOff val="0"/>
            <a:alpha val="100000"/>
          </a:schemeClr>
        </a:fillRef>
        <a:effectRef idx="1">
          <a:scrgbClr r="0" g="0" b="0"/>
        </a:effectRef>
        <a:fontRef idx="minor">
          <a:schemeClr val="dk1"/>
        </a:fontRef>
      </dsp:style>
      <dsp:txBody>
        <a:bodyPr vert="horz" wrap="square" lIns="120904" tIns="120904" rIns="120904" bIns="64769" anchor="t"/>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en-US" altLang="zh-CN"/>
            <a:t> </a:t>
          </a:r>
          <a:r>
            <a:rPr lang="zh-CN" altLang="en-US"/>
            <a:t>案例收集、筛选</a:t>
          </a:r>
          <a:endParaRPr lang="zh-CN" altLang="en-US"/>
        </a:p>
      </dsp:txBody>
      <dsp:txXfrm>
        <a:off x="0" y="1683068"/>
        <a:ext cx="1839917" cy="1055370"/>
      </dsp:txXfrm>
    </dsp:sp>
    <dsp:sp modelId="{A527D8D7-AE0F-41E2-B0A5-F384C5C9B908}">
      <dsp:nvSpPr>
        <dsp:cNvPr id="4" name="圆角矩形 3"/>
        <dsp:cNvSpPr/>
      </dsp:nvSpPr>
      <dsp:spPr bwMode="white">
        <a:xfrm>
          <a:off x="376850" y="2386648"/>
          <a:ext cx="1839917" cy="1348740"/>
        </a:xfrm>
        <a:prstGeom prst="roundRect">
          <a:avLst>
            <a:gd name="adj" fmla="val 10000"/>
          </a:avLst>
        </a:prstGeom>
      </dsp:spPr>
      <dsp:style>
        <a:lnRef idx="1">
          <a:schemeClr val="accent3">
            <a:hueOff val="0"/>
            <a:satOff val="0"/>
            <a:lumOff val="0"/>
            <a:alpha val="100000"/>
          </a:schemeClr>
        </a:lnRef>
        <a:fillRef idx="1">
          <a:schemeClr val="lt1">
            <a:alpha val="90000"/>
          </a:schemeClr>
        </a:fillRef>
        <a:effectRef idx="0">
          <a:scrgbClr r="0" g="0" b="0"/>
        </a:effectRef>
        <a:fontRef idx="minor"/>
      </dsp:style>
      <dsp:txBody>
        <a:bodyPr vert="horz" wrap="square" lIns="85344" tIns="85344" rIns="85344" bIns="8534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marL="114300" lvl="1" indent="-114300">
            <a:lnSpc>
              <a:spcPct val="100000"/>
            </a:lnSpc>
            <a:spcBef>
              <a:spcPct val="0"/>
            </a:spcBef>
            <a:spcAft>
              <a:spcPct val="15000"/>
            </a:spcAft>
            <a:buChar char="•"/>
          </a:pPr>
          <a:r>
            <a:rPr lang="zh-CN" altLang="en-US" sz="1200">
              <a:solidFill>
                <a:schemeClr val="dk1"/>
              </a:solidFill>
            </a:rPr>
            <a:t>针对选定的主题挑选对应的案例并筛选内容。</a:t>
          </a:r>
          <a:endParaRPr lang="zh-CN" altLang="en-US" sz="1200">
            <a:solidFill>
              <a:schemeClr val="dk1"/>
            </a:solidFill>
          </a:endParaRPr>
        </a:p>
      </dsp:txBody>
      <dsp:txXfrm>
        <a:off x="376850" y="2386648"/>
        <a:ext cx="1839917" cy="1348740"/>
      </dsp:txXfrm>
    </dsp:sp>
    <dsp:sp modelId="{21AD7683-4E21-48FB-A2B0-38429FA73B13}">
      <dsp:nvSpPr>
        <dsp:cNvPr id="5" name="右箭头 4"/>
        <dsp:cNvSpPr/>
      </dsp:nvSpPr>
      <dsp:spPr bwMode="white">
        <a:xfrm>
          <a:off x="2102106" y="1805814"/>
          <a:ext cx="591321" cy="458086"/>
        </a:xfrm>
        <a:prstGeom prst="rightArrow">
          <a:avLst>
            <a:gd name="adj1" fmla="val 60000"/>
            <a:gd name="adj2" fmla="val 50000"/>
          </a:avLst>
        </a:prstGeom>
      </dsp:spPr>
      <dsp:style>
        <a:lnRef idx="0">
          <a:schemeClr val="lt1"/>
        </a:lnRef>
        <a:fillRef idx="2">
          <a:schemeClr val="accent3">
            <a:hueOff val="0"/>
            <a:satOff val="0"/>
            <a:lumOff val="0"/>
            <a:alpha val="100000"/>
          </a:schemeClr>
        </a:fillRef>
        <a:effectRef idx="1">
          <a:scrgbClr r="0" g="0" b="0"/>
        </a:effectRef>
        <a:fontRef idx="minor">
          <a:schemeClr val="dk1"/>
        </a:fontRef>
      </dsp:style>
      <dsp:txBody>
        <a:bodyPr lIns="0" tIns="0" rIns="0" bIns="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endParaRPr lang="zh-CN" altLang="en-US"/>
        </a:p>
      </dsp:txBody>
      <dsp:txXfrm>
        <a:off x="2102106" y="1805814"/>
        <a:ext cx="591321" cy="458086"/>
      </dsp:txXfrm>
    </dsp:sp>
    <dsp:sp modelId="{4201241F-A758-4825-9A41-CBED0FF9E993}">
      <dsp:nvSpPr>
        <dsp:cNvPr id="6" name="圆角矩形 5"/>
        <dsp:cNvSpPr/>
      </dsp:nvSpPr>
      <dsp:spPr bwMode="white">
        <a:xfrm>
          <a:off x="2955616" y="1683068"/>
          <a:ext cx="1839917" cy="1055370"/>
        </a:xfrm>
        <a:prstGeom prst="roundRect">
          <a:avLst>
            <a:gd name="adj" fmla="val 10000"/>
          </a:avLst>
        </a:prstGeom>
        <a:sp3d prstMaterial="dkEdge">
          <a:bevelT w="8200" h="38100"/>
        </a:sp3d>
      </dsp:spPr>
      <dsp:style>
        <a:lnRef idx="0">
          <a:schemeClr val="lt1"/>
        </a:lnRef>
        <a:fillRef idx="2">
          <a:schemeClr val="accent3">
            <a:hueOff val="1380000"/>
            <a:satOff val="50000"/>
            <a:lumOff val="-7254"/>
            <a:alpha val="100000"/>
          </a:schemeClr>
        </a:fillRef>
        <a:effectRef idx="1">
          <a:scrgbClr r="0" g="0" b="0"/>
        </a:effectRef>
        <a:fontRef idx="minor">
          <a:schemeClr val="dk1"/>
        </a:fontRef>
      </dsp:style>
      <dsp:txBody>
        <a:bodyPr vert="horz" wrap="square" lIns="120904" tIns="120904" rIns="120904" bIns="64769" anchor="t"/>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altLang="en-US"/>
            <a:t>分析案例整理文案</a:t>
          </a:r>
          <a:endParaRPr lang="zh-CN" altLang="en-US"/>
        </a:p>
      </dsp:txBody>
      <dsp:txXfrm>
        <a:off x="2955616" y="1683068"/>
        <a:ext cx="1839917" cy="1055370"/>
      </dsp:txXfrm>
    </dsp:sp>
    <dsp:sp modelId="{BFC7A65B-961A-4F69-8CB3-248457E85C87}">
      <dsp:nvSpPr>
        <dsp:cNvPr id="7" name="圆角矩形 6"/>
        <dsp:cNvSpPr/>
      </dsp:nvSpPr>
      <dsp:spPr bwMode="white">
        <a:xfrm>
          <a:off x="3332467" y="2386648"/>
          <a:ext cx="1839917" cy="1348740"/>
        </a:xfrm>
        <a:prstGeom prst="roundRect">
          <a:avLst>
            <a:gd name="adj" fmla="val 10000"/>
          </a:avLst>
        </a:prstGeom>
      </dsp:spPr>
      <dsp:style>
        <a:lnRef idx="1">
          <a:schemeClr val="accent3">
            <a:hueOff val="1380000"/>
            <a:satOff val="50000"/>
            <a:lumOff val="-7254"/>
            <a:alpha val="100000"/>
          </a:schemeClr>
        </a:lnRef>
        <a:fillRef idx="1">
          <a:schemeClr val="lt1">
            <a:alpha val="90000"/>
          </a:schemeClr>
        </a:fillRef>
        <a:effectRef idx="0">
          <a:scrgbClr r="0" g="0" b="0"/>
        </a:effectRef>
        <a:fontRef idx="minor"/>
      </dsp:style>
      <dsp:txBody>
        <a:bodyPr vert="horz" wrap="square" lIns="85344" tIns="85344" rIns="85344" bIns="8534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marL="114300" lvl="1" indent="-114300">
            <a:lnSpc>
              <a:spcPct val="100000"/>
            </a:lnSpc>
            <a:spcBef>
              <a:spcPct val="0"/>
            </a:spcBef>
            <a:spcAft>
              <a:spcPct val="15000"/>
            </a:spcAft>
            <a:buChar char="•"/>
          </a:pPr>
          <a:r>
            <a:rPr lang="zh-CN" altLang="en-US" sz="1200">
              <a:solidFill>
                <a:schemeClr val="dk1"/>
              </a:solidFill>
            </a:rPr>
            <a:t>针对案例情况所涉及的监管规定以及对应主题的注意事项进行筛选整理，并挑选重点。</a:t>
          </a:r>
          <a:endParaRPr lang="zh-CN" altLang="en-US" sz="1200">
            <a:solidFill>
              <a:schemeClr val="dk1"/>
            </a:solidFill>
          </a:endParaRPr>
        </a:p>
      </dsp:txBody>
      <dsp:txXfrm>
        <a:off x="3332467" y="2386648"/>
        <a:ext cx="1839917" cy="1348740"/>
      </dsp:txXfrm>
    </dsp:sp>
    <dsp:sp modelId="{5D27C5B2-FAF5-4B9E-8CE5-8F54D12F7C36}">
      <dsp:nvSpPr>
        <dsp:cNvPr id="8" name="右箭头 7"/>
        <dsp:cNvSpPr/>
      </dsp:nvSpPr>
      <dsp:spPr bwMode="white">
        <a:xfrm>
          <a:off x="5057723" y="1805814"/>
          <a:ext cx="591321" cy="458086"/>
        </a:xfrm>
        <a:prstGeom prst="rightArrow">
          <a:avLst>
            <a:gd name="adj1" fmla="val 60000"/>
            <a:gd name="adj2" fmla="val 50000"/>
          </a:avLst>
        </a:prstGeom>
      </dsp:spPr>
      <dsp:style>
        <a:lnRef idx="0">
          <a:schemeClr val="lt1"/>
        </a:lnRef>
        <a:fillRef idx="2">
          <a:schemeClr val="accent3">
            <a:hueOff val="2760000"/>
            <a:satOff val="100000"/>
            <a:lumOff val="-14509"/>
            <a:alpha val="100000"/>
          </a:schemeClr>
        </a:fillRef>
        <a:effectRef idx="1">
          <a:scrgbClr r="0" g="0" b="0"/>
        </a:effectRef>
        <a:fontRef idx="minor">
          <a:schemeClr val="dk1"/>
        </a:fontRef>
      </dsp:style>
      <dsp:txBody>
        <a:bodyPr lIns="0" tIns="0" rIns="0" bIns="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endParaRPr lang="zh-CN" altLang="en-US"/>
        </a:p>
      </dsp:txBody>
      <dsp:txXfrm>
        <a:off x="5057723" y="1805814"/>
        <a:ext cx="591321" cy="458086"/>
      </dsp:txXfrm>
    </dsp:sp>
    <dsp:sp modelId="{6EADA40E-ECF8-4EF2-9B35-A9DD5D6A50D5}">
      <dsp:nvSpPr>
        <dsp:cNvPr id="9" name="圆角矩形 8"/>
        <dsp:cNvSpPr/>
      </dsp:nvSpPr>
      <dsp:spPr bwMode="white">
        <a:xfrm>
          <a:off x="5911232" y="1683068"/>
          <a:ext cx="1839917" cy="1055370"/>
        </a:xfrm>
        <a:prstGeom prst="roundRect">
          <a:avLst>
            <a:gd name="adj" fmla="val 10000"/>
          </a:avLst>
        </a:prstGeom>
        <a:sp3d prstMaterial="dkEdge">
          <a:bevelT w="8200" h="38100"/>
        </a:sp3d>
      </dsp:spPr>
      <dsp:style>
        <a:lnRef idx="0">
          <a:schemeClr val="lt1"/>
        </a:lnRef>
        <a:fillRef idx="2">
          <a:schemeClr val="accent3">
            <a:hueOff val="2760000"/>
            <a:satOff val="100000"/>
            <a:lumOff val="-14509"/>
            <a:alpha val="100000"/>
          </a:schemeClr>
        </a:fillRef>
        <a:effectRef idx="1">
          <a:scrgbClr r="0" g="0" b="0"/>
        </a:effectRef>
        <a:fontRef idx="minor">
          <a:schemeClr val="dk1"/>
        </a:fontRef>
      </dsp:style>
      <dsp:txBody>
        <a:bodyPr vert="horz" wrap="square" lIns="120904" tIns="120904" rIns="120904" bIns="64769" anchor="t"/>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altLang="en-US"/>
            <a:t>形成视频并发放使用</a:t>
          </a:r>
          <a:endParaRPr lang="zh-CN" altLang="en-US"/>
        </a:p>
      </dsp:txBody>
      <dsp:txXfrm>
        <a:off x="5911232" y="1683068"/>
        <a:ext cx="1839917" cy="1055370"/>
      </dsp:txXfrm>
    </dsp:sp>
    <dsp:sp modelId="{39BA4712-27E2-4423-ADD6-9F9BD3D8FB35}">
      <dsp:nvSpPr>
        <dsp:cNvPr id="10" name="圆角矩形 9"/>
        <dsp:cNvSpPr/>
      </dsp:nvSpPr>
      <dsp:spPr bwMode="white">
        <a:xfrm>
          <a:off x="6288083" y="2386648"/>
          <a:ext cx="1839917" cy="1348740"/>
        </a:xfrm>
        <a:prstGeom prst="roundRect">
          <a:avLst>
            <a:gd name="adj" fmla="val 10000"/>
          </a:avLst>
        </a:prstGeom>
      </dsp:spPr>
      <dsp:style>
        <a:lnRef idx="1">
          <a:schemeClr val="accent3">
            <a:hueOff val="2760000"/>
            <a:satOff val="100000"/>
            <a:lumOff val="-14509"/>
            <a:alpha val="100000"/>
          </a:schemeClr>
        </a:lnRef>
        <a:fillRef idx="1">
          <a:schemeClr val="lt1">
            <a:alpha val="90000"/>
          </a:schemeClr>
        </a:fillRef>
        <a:effectRef idx="0">
          <a:scrgbClr r="0" g="0" b="0"/>
        </a:effectRef>
        <a:fontRef idx="minor"/>
      </dsp:style>
      <dsp:txBody>
        <a:bodyPr vert="horz" wrap="square" lIns="85344" tIns="85344" rIns="85344" bIns="8534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marL="114300" lvl="1" indent="-114300">
            <a:lnSpc>
              <a:spcPct val="100000"/>
            </a:lnSpc>
            <a:spcBef>
              <a:spcPct val="0"/>
            </a:spcBef>
            <a:spcAft>
              <a:spcPct val="15000"/>
            </a:spcAft>
            <a:buChar char="•"/>
          </a:pPr>
          <a:r>
            <a:rPr lang="zh-CN" altLang="en-US" sz="1200">
              <a:solidFill>
                <a:schemeClr val="dk1"/>
              </a:solidFill>
            </a:rPr>
            <a:t>通过</a:t>
          </a:r>
          <a:r>
            <a:rPr lang="en-US" altLang="zh-CN" sz="1200">
              <a:solidFill>
                <a:schemeClr val="dk1"/>
              </a:solidFill>
            </a:rPr>
            <a:t>AI</a:t>
          </a:r>
          <a:r>
            <a:rPr lang="zh-CN" altLang="en-US" sz="1200">
              <a:solidFill>
                <a:schemeClr val="dk1"/>
              </a:solidFill>
            </a:rPr>
            <a:t>程序对文案内容进行音视频转化。挑选程序时，已经考虑并筛选了允许商业使用目的的软件，不存在</a:t>
          </a:r>
          <a:r>
            <a:rPr lang="zh-CN" altLang="en-US" sz="1200">
              <a:solidFill>
                <a:schemeClr val="dk1"/>
              </a:solidFill>
            </a:rPr>
            <a:t>版权纠纷。</a:t>
          </a:r>
          <a:endParaRPr lang="zh-CN" altLang="en-US" sz="1200">
            <a:solidFill>
              <a:schemeClr val="dk1"/>
            </a:solidFill>
          </a:endParaRPr>
        </a:p>
      </dsp:txBody>
      <dsp:txXfrm>
        <a:off x="6288083" y="2386648"/>
        <a:ext cx="1839917" cy="1348740"/>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srcNode" val="parTx"/>
            <dgm:param type="dstNode" val="parTx"/>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EE402EE-710B-1846-B108-1C7FA513AC4E}"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447CBF3-BAB6-C14C-8937-0DE8EFB06F6A}"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193879-5565-314B-96F5-3415EE0FEF0B}"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CF166D-77F9-C34A-BB09-196FAC2723ED}"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项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矩形 2"/>
          <p:cNvSpPr/>
          <p:nvPr userDrawn="1"/>
        </p:nvSpPr>
        <p:spPr>
          <a:xfrm>
            <a:off x="7473141" y="174567"/>
            <a:ext cx="1429789" cy="47382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64333" y="174567"/>
            <a:ext cx="1180408" cy="490432"/>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
        <p:nvSpPr>
          <p:cNvPr id="5" name="矩形 4"/>
          <p:cNvSpPr/>
          <p:nvPr userDrawn="1"/>
        </p:nvSpPr>
        <p:spPr>
          <a:xfrm>
            <a:off x="7473141" y="174567"/>
            <a:ext cx="1429789" cy="47382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64333" y="174567"/>
            <a:ext cx="1180408" cy="490432"/>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7473141" y="174567"/>
            <a:ext cx="1429789" cy="47382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64333" y="174567"/>
            <a:ext cx="1180408" cy="490432"/>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幻灯片编号占位符 1"/>
          <p:cNvSpPr txBox="1"/>
          <p:nvPr userDrawn="1"/>
        </p:nvSpPr>
        <p:spPr>
          <a:xfrm>
            <a:off x="8238434" y="4629944"/>
            <a:ext cx="563217" cy="274637"/>
          </a:xfrm>
          <a:prstGeom prst="rect">
            <a:avLst/>
          </a:prstGeom>
        </p:spPr>
        <p:txBody>
          <a:bodyPr vert="horz" lIns="91440" tIns="45720" rIns="91440" bIns="45720" rtlCol="0" anchor="ctr"/>
          <a:lstStyle>
            <a:defPPr>
              <a:defRPr lang="zh-CN"/>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A6A4ED5-B951-BD47-AB41-FC59086CA2C8}" type="slidenum">
              <a:rPr kumimoji="1" lang="zh-CN" altLang="en-US" smtClean="0"/>
            </a:fld>
            <a:endParaRPr kumimoji="1" lang="zh-CN" altLang="en-US" dirty="0"/>
          </a:p>
        </p:txBody>
      </p:sp>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7500" y="275403"/>
            <a:ext cx="1714500" cy="450824"/>
          </a:xfrm>
          <a:prstGeom prst="rect">
            <a:avLst/>
          </a:prstGeom>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5450" y="255599"/>
            <a:ext cx="1180408" cy="49043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4660" y="1813560"/>
            <a:ext cx="4321175" cy="645160"/>
          </a:xfrm>
          <a:prstGeom prst="rect">
            <a:avLst/>
          </a:prstGeom>
          <a:noFill/>
        </p:spPr>
        <p:txBody>
          <a:bodyPr wrap="square" rtlCol="0">
            <a:spAutoFit/>
          </a:bodyPr>
          <a:lstStyle/>
          <a:p>
            <a:pPr algn="l"/>
            <a:r>
              <a:rPr kumimoji="1" lang="zh-CN" altLang="en-US" sz="2400" b="1" dirty="0" smtClean="0">
                <a:solidFill>
                  <a:srgbClr val="94673D"/>
                </a:solidFill>
                <a:latin typeface="微软雅黑" panose="020B0503020204020204" charset="-122"/>
                <a:ea typeface="微软雅黑" panose="020B0503020204020204" charset="-122"/>
                <a:cs typeface="微软雅黑" panose="020B0503020204020204" charset="-122"/>
              </a:rPr>
              <a:t>严守适当性，莫让好心办坏事</a:t>
            </a:r>
            <a:endParaRPr kumimoji="1" lang="zh-CN" altLang="en-US" sz="2400" b="1" dirty="0" smtClean="0">
              <a:solidFill>
                <a:srgbClr val="94673D"/>
              </a:solidFill>
              <a:latin typeface="微软雅黑" panose="020B0503020204020204" charset="-122"/>
              <a:ea typeface="微软雅黑" panose="020B0503020204020204" charset="-122"/>
              <a:cs typeface="微软雅黑" panose="020B0503020204020204" charset="-122"/>
            </a:endParaRPr>
          </a:p>
          <a:p>
            <a:pPr algn="r"/>
            <a:r>
              <a:rPr kumimoji="1" lang="en-US" altLang="zh-CN" sz="1200" dirty="0" smtClean="0">
                <a:solidFill>
                  <a:srgbClr val="94673D"/>
                </a:solidFill>
                <a:latin typeface="微软雅黑" panose="020B0503020204020204" charset="-122"/>
                <a:ea typeface="微软雅黑" panose="020B0503020204020204" charset="-122"/>
                <a:cs typeface="微软雅黑" panose="020B0503020204020204" charset="-122"/>
              </a:rPr>
              <a:t>——</a:t>
            </a:r>
            <a:r>
              <a:rPr kumimoji="1" lang="zh-CN" altLang="en-US" sz="1200" dirty="0" smtClean="0">
                <a:solidFill>
                  <a:srgbClr val="94673D"/>
                </a:solidFill>
                <a:latin typeface="微软雅黑" panose="020B0503020204020204" charset="-122"/>
                <a:ea typeface="微软雅黑" panose="020B0503020204020204" charset="-122"/>
                <a:cs typeface="微软雅黑" panose="020B0503020204020204" charset="-122"/>
              </a:rPr>
              <a:t>案例展示</a:t>
            </a:r>
            <a:endParaRPr kumimoji="1" lang="en-US" altLang="zh-CN" sz="1200" dirty="0" smtClean="0">
              <a:solidFill>
                <a:srgbClr val="94673D"/>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06120" y="2709418"/>
            <a:ext cx="3975100" cy="368300"/>
          </a:xfrm>
          <a:prstGeom prst="rect">
            <a:avLst/>
          </a:prstGeom>
          <a:noFill/>
        </p:spPr>
        <p:txBody>
          <a:bodyPr wrap="square" rtlCol="0">
            <a:spAutoFit/>
          </a:bodyPr>
          <a:lstStyle/>
          <a:p>
            <a:pPr algn="l"/>
            <a:r>
              <a:rPr kumimoji="1" lang="en-US" altLang="zh-CN" smtClean="0">
                <a:solidFill>
                  <a:srgbClr val="94673D"/>
                </a:solidFill>
                <a:latin typeface="Arial" panose="020B0604020202020204"/>
                <a:ea typeface="微软雅黑" panose="020B0503020204020204" charset="-122"/>
                <a:cs typeface="Arial" panose="020B0604020202020204"/>
              </a:rPr>
              <a:t>2025</a:t>
            </a:r>
            <a:r>
              <a:rPr kumimoji="1" lang="zh-CN" altLang="en-US" smtClean="0">
                <a:solidFill>
                  <a:srgbClr val="94673D"/>
                </a:solidFill>
                <a:latin typeface="Arial" panose="020B0604020202020204"/>
                <a:ea typeface="微软雅黑" panose="020B0503020204020204" charset="-122"/>
                <a:cs typeface="Arial" panose="020B0604020202020204"/>
              </a:rPr>
              <a:t>年</a:t>
            </a:r>
            <a:r>
              <a:rPr kumimoji="1" lang="en-US" altLang="zh-CN" dirty="0">
                <a:solidFill>
                  <a:srgbClr val="94673D"/>
                </a:solidFill>
                <a:latin typeface="Arial" panose="020B0604020202020204"/>
                <a:ea typeface="微软雅黑" panose="020B0503020204020204" charset="-122"/>
                <a:cs typeface="Arial" panose="020B0604020202020204"/>
              </a:rPr>
              <a:t>1</a:t>
            </a:r>
            <a:r>
              <a:rPr kumimoji="1" lang="zh-CN" altLang="en-US" dirty="0">
                <a:solidFill>
                  <a:srgbClr val="94673D"/>
                </a:solidFill>
                <a:latin typeface="Arial" panose="020B0604020202020204"/>
                <a:ea typeface="微软雅黑" panose="020B0503020204020204" charset="-122"/>
                <a:cs typeface="Arial" panose="020B0604020202020204"/>
              </a:rPr>
              <a:t>月</a:t>
            </a:r>
            <a:endParaRPr kumimoji="1" lang="zh-CN" altLang="en-US" dirty="0">
              <a:solidFill>
                <a:srgbClr val="94673D"/>
              </a:solidFill>
              <a:latin typeface="Arial" panose="020B0604020202020204"/>
              <a:ea typeface="微软雅黑" panose="020B0503020204020204" charset="-122"/>
              <a:cs typeface="Arial" panose="020B06040202020202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97409" y="1456291"/>
            <a:ext cx="1300480" cy="429895"/>
          </a:xfrm>
          <a:prstGeom prst="rect">
            <a:avLst/>
          </a:prstGeom>
          <a:noFill/>
        </p:spPr>
        <p:txBody>
          <a:bodyPr wrap="none" rtlCol="0">
            <a:spAutoFit/>
          </a:bodyPr>
          <a:lstStyle/>
          <a:p>
            <a:pPr algn="l"/>
            <a:r>
              <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rPr>
              <a:t>策划动意</a:t>
            </a:r>
            <a:endPar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916384" y="1456291"/>
            <a:ext cx="533400" cy="429895"/>
          </a:xfrm>
          <a:prstGeom prst="rect">
            <a:avLst/>
          </a:prstGeom>
          <a:noFill/>
        </p:spPr>
        <p:txBody>
          <a:bodyPr wrap="none" rtlCol="0">
            <a:spAutoFit/>
          </a:bodyPr>
          <a:lstStyle/>
          <a:p>
            <a:pPr algn="l"/>
            <a:r>
              <a:rPr kumimoji="1" lang="en-US" altLang="zh-CN" sz="2200" b="1" dirty="0">
                <a:solidFill>
                  <a:srgbClr val="94673D"/>
                </a:solidFill>
                <a:latin typeface="微软雅黑" panose="020B0503020204020204" charset="-122"/>
                <a:ea typeface="微软雅黑" panose="020B0503020204020204" charset="-122"/>
                <a:cs typeface="微软雅黑" panose="020B0503020204020204" charset="-122"/>
              </a:rPr>
              <a:t>01</a:t>
            </a:r>
            <a:endParaRPr kumimoji="1" lang="en-US" altLang="zh-CN" sz="2200" b="1" dirty="0">
              <a:solidFill>
                <a:srgbClr val="94673D"/>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499314" y="2359261"/>
            <a:ext cx="1300480" cy="429895"/>
          </a:xfrm>
          <a:prstGeom prst="rect">
            <a:avLst/>
          </a:prstGeom>
          <a:noFill/>
        </p:spPr>
        <p:txBody>
          <a:bodyPr wrap="none" rtlCol="0">
            <a:spAutoFit/>
          </a:bodyPr>
          <a:lstStyle/>
          <a:p>
            <a:pPr algn="l"/>
            <a:r>
              <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rPr>
              <a:t>实施过程</a:t>
            </a:r>
            <a:endPar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918289" y="2359261"/>
            <a:ext cx="533400" cy="429895"/>
          </a:xfrm>
          <a:prstGeom prst="rect">
            <a:avLst/>
          </a:prstGeom>
          <a:noFill/>
        </p:spPr>
        <p:txBody>
          <a:bodyPr wrap="none" rtlCol="0">
            <a:spAutoFit/>
          </a:bodyPr>
          <a:lstStyle/>
          <a:p>
            <a:pPr algn="l"/>
            <a:r>
              <a:rPr kumimoji="1" lang="en-US" altLang="zh-CN" sz="2200" b="1" dirty="0">
                <a:solidFill>
                  <a:srgbClr val="94673D"/>
                </a:solidFill>
                <a:latin typeface="微软雅黑" panose="020B0503020204020204" charset="-122"/>
                <a:ea typeface="微软雅黑" panose="020B0503020204020204" charset="-122"/>
                <a:cs typeface="微软雅黑" panose="020B0503020204020204" charset="-122"/>
              </a:rPr>
              <a:t>02</a:t>
            </a:r>
            <a:endParaRPr kumimoji="1" lang="en-US" altLang="zh-CN" sz="2200" b="1" dirty="0">
              <a:solidFill>
                <a:srgbClr val="94673D"/>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499314" y="3269216"/>
            <a:ext cx="1300480" cy="429895"/>
          </a:xfrm>
          <a:prstGeom prst="rect">
            <a:avLst/>
          </a:prstGeom>
          <a:noFill/>
        </p:spPr>
        <p:txBody>
          <a:bodyPr wrap="none" rtlCol="0">
            <a:spAutoFit/>
          </a:bodyPr>
          <a:lstStyle/>
          <a:p>
            <a:pPr algn="l"/>
            <a:r>
              <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rPr>
              <a:t>达成效果</a:t>
            </a:r>
            <a:endPar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918289" y="3269216"/>
            <a:ext cx="533400" cy="429895"/>
          </a:xfrm>
          <a:prstGeom prst="rect">
            <a:avLst/>
          </a:prstGeom>
          <a:noFill/>
        </p:spPr>
        <p:txBody>
          <a:bodyPr wrap="none" rtlCol="0">
            <a:spAutoFit/>
          </a:bodyPr>
          <a:lstStyle/>
          <a:p>
            <a:pPr algn="l"/>
            <a:r>
              <a:rPr kumimoji="1" lang="en-US" altLang="zh-CN" sz="2200" b="1" dirty="0">
                <a:solidFill>
                  <a:srgbClr val="94673D"/>
                </a:solidFill>
                <a:latin typeface="微软雅黑" panose="020B0503020204020204" charset="-122"/>
                <a:ea typeface="微软雅黑" panose="020B0503020204020204" charset="-122"/>
                <a:cs typeface="微软雅黑" panose="020B0503020204020204" charset="-122"/>
              </a:rPr>
              <a:t>03</a:t>
            </a:r>
            <a:endParaRPr kumimoji="1" lang="en-US" altLang="zh-CN" sz="2200" b="1" dirty="0">
              <a:solidFill>
                <a:srgbClr val="94673D"/>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287145" y="1847215"/>
            <a:ext cx="1061085" cy="614045"/>
          </a:xfrm>
          <a:prstGeom prst="rect">
            <a:avLst/>
          </a:prstGeom>
          <a:noFill/>
        </p:spPr>
        <p:txBody>
          <a:bodyPr wrap="square" rtlCol="0">
            <a:spAutoFit/>
          </a:bodyPr>
          <a:lstStyle/>
          <a:p>
            <a:pPr algn="dist"/>
            <a:r>
              <a:rPr kumimoji="1" lang="zh-CN" altLang="en-US" sz="3400" b="1" dirty="0">
                <a:solidFill>
                  <a:schemeClr val="bg1"/>
                </a:solidFill>
                <a:latin typeface="微软雅黑" panose="020B0503020204020204" charset="-122"/>
                <a:ea typeface="微软雅黑" panose="020B0503020204020204" charset="-122"/>
                <a:cs typeface="微软雅黑" panose="020B0503020204020204" charset="-122"/>
              </a:rPr>
              <a:t>目录</a:t>
            </a:r>
            <a:endParaRPr kumimoji="1" lang="en-US" altLang="zh-CN" sz="3400" b="1" dirty="0">
              <a:gradFill>
                <a:gsLst>
                  <a:gs pos="50000">
                    <a:srgbClr val="F8E786"/>
                  </a:gs>
                  <a:gs pos="0">
                    <a:srgbClr val="FAEFAE"/>
                  </a:gs>
                  <a:gs pos="100000">
                    <a:srgbClr val="F5DE5D"/>
                  </a:gs>
                </a:gsLst>
                <a:lin scaled="1"/>
              </a:gra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030605" y="2406015"/>
            <a:ext cx="1614805" cy="368300"/>
          </a:xfrm>
          <a:prstGeom prst="rect">
            <a:avLst/>
          </a:prstGeom>
          <a:noFill/>
        </p:spPr>
        <p:txBody>
          <a:bodyPr wrap="square" rtlCol="0">
            <a:spAutoFit/>
          </a:bodyPr>
          <a:lstStyle/>
          <a:p>
            <a:pPr algn="dist"/>
            <a:r>
              <a:rPr kumimoji="1" lang="en-US" altLang="zh-CN" b="1" dirty="0">
                <a:solidFill>
                  <a:srgbClr val="DFD6B2"/>
                </a:solidFill>
                <a:latin typeface="微软雅黑" panose="020B0503020204020204" charset="-122"/>
                <a:ea typeface="微软雅黑" panose="020B0503020204020204" charset="-122"/>
                <a:cs typeface="微软雅黑" panose="020B0503020204020204" charset="-122"/>
              </a:rPr>
              <a:t>CONTENT</a:t>
            </a:r>
            <a:endParaRPr kumimoji="1" lang="en-US" altLang="zh-CN" b="1" dirty="0">
              <a:solidFill>
                <a:srgbClr val="DFD6B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586865" y="2092960"/>
            <a:ext cx="1494790" cy="1014730"/>
          </a:xfrm>
          <a:prstGeom prst="rect">
            <a:avLst/>
          </a:prstGeom>
          <a:noFill/>
        </p:spPr>
        <p:txBody>
          <a:bodyPr wrap="square" rtlCol="0">
            <a:spAutoFit/>
          </a:bodyPr>
          <a:lstStyle/>
          <a:p>
            <a:pPr algn="ctr"/>
            <a:r>
              <a:rPr kumimoji="1" lang="en-US" altLang="zh-CN" sz="6000" b="1" dirty="0">
                <a:solidFill>
                  <a:schemeClr val="bg1"/>
                </a:solidFill>
                <a:latin typeface="微软雅黑" panose="020B0503020204020204" charset="-122"/>
                <a:ea typeface="微软雅黑" panose="020B0503020204020204" charset="-122"/>
                <a:cs typeface="微软雅黑" panose="020B0503020204020204" charset="-122"/>
              </a:rPr>
              <a:t>01</a:t>
            </a:r>
            <a:endParaRPr kumimoji="1" lang="en-US" altLang="zh-CN" sz="60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90654" y="2356721"/>
            <a:ext cx="1300480" cy="429895"/>
          </a:xfrm>
          <a:prstGeom prst="rect">
            <a:avLst/>
          </a:prstGeom>
          <a:noFill/>
        </p:spPr>
        <p:txBody>
          <a:bodyPr wrap="none" rtlCol="0">
            <a:spAutoFit/>
          </a:bodyPr>
          <a:lstStyle/>
          <a:p>
            <a:pPr algn="l"/>
            <a:r>
              <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sym typeface="+mn-ea"/>
              </a:rPr>
              <a:t>策划动意</a:t>
            </a:r>
            <a:endPar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599779" y="247251"/>
            <a:ext cx="1300480" cy="429895"/>
          </a:xfrm>
          <a:prstGeom prst="rect">
            <a:avLst/>
          </a:prstGeom>
          <a:noFill/>
        </p:spPr>
        <p:txBody>
          <a:bodyPr wrap="none" rtlCol="0">
            <a:spAutoFit/>
          </a:bodyPr>
          <a:p>
            <a:pPr algn="l"/>
            <a:r>
              <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sym typeface="+mn-ea"/>
              </a:rPr>
              <a:t>策划动意</a:t>
            </a:r>
            <a:endPar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30910" y="895350"/>
            <a:ext cx="6944995" cy="3267710"/>
          </a:xfrm>
          <a:prstGeom prst="rect">
            <a:avLst/>
          </a:prstGeom>
          <a:noFill/>
        </p:spPr>
        <p:txBody>
          <a:bodyPr wrap="square" rtlCol="0">
            <a:noAutofit/>
          </a:bodyPr>
          <a:p>
            <a:pPr>
              <a:lnSpc>
                <a:spcPct val="150000"/>
              </a:lnSpc>
            </a:pPr>
            <a:r>
              <a:rPr lang="zh-CN" altLang="en-US">
                <a:solidFill>
                  <a:schemeClr val="bg1">
                    <a:lumMod val="50000"/>
                  </a:schemeClr>
                </a:solidFill>
                <a:latin typeface="等线" panose="02010600030101010101" charset="-122"/>
                <a:ea typeface="等线" panose="02010600030101010101" charset="-122"/>
              </a:rPr>
              <a:t>随着投资者权益报告的日益推进，在投诉方面，有着高风险点的适当性制度是否能够得到严格落实，成为监管关注的重点领域之一。适当性三个字在监管措施中的浓度也是日益提高。</a:t>
            </a:r>
            <a:endParaRPr lang="zh-CN" altLang="en-US">
              <a:solidFill>
                <a:schemeClr val="bg1">
                  <a:lumMod val="50000"/>
                </a:schemeClr>
              </a:solidFill>
              <a:latin typeface="等线" panose="02010600030101010101" charset="-122"/>
              <a:ea typeface="等线" panose="02010600030101010101" charset="-122"/>
            </a:endParaRPr>
          </a:p>
          <a:p>
            <a:pPr>
              <a:lnSpc>
                <a:spcPct val="150000"/>
              </a:lnSpc>
            </a:pPr>
            <a:r>
              <a:rPr lang="zh-CN" altLang="en-US">
                <a:solidFill>
                  <a:schemeClr val="bg1">
                    <a:lumMod val="50000"/>
                  </a:schemeClr>
                </a:solidFill>
                <a:latin typeface="等线" panose="02010600030101010101" charset="-122"/>
                <a:ea typeface="等线" panose="02010600030101010101" charset="-122"/>
                <a:sym typeface="+mn-ea"/>
              </a:rPr>
              <a:t>日常业务中，在强监管态势下，各家机构都加强了自身合规管控力度，行业内的适当性违规行为锐减，但仍有偶发。</a:t>
            </a:r>
            <a:endParaRPr lang="zh-CN" altLang="en-US">
              <a:solidFill>
                <a:schemeClr val="bg1">
                  <a:lumMod val="50000"/>
                </a:schemeClr>
              </a:solidFill>
              <a:latin typeface="等线" panose="02010600030101010101" charset="-122"/>
              <a:ea typeface="等线" panose="02010600030101010101" charset="-122"/>
              <a:sym typeface="+mn-ea"/>
            </a:endParaRPr>
          </a:p>
          <a:p>
            <a:pPr>
              <a:lnSpc>
                <a:spcPct val="150000"/>
              </a:lnSpc>
            </a:pPr>
            <a:r>
              <a:rPr lang="zh-CN" altLang="en-US">
                <a:solidFill>
                  <a:schemeClr val="bg1">
                    <a:lumMod val="50000"/>
                  </a:schemeClr>
                </a:solidFill>
                <a:latin typeface="等线" panose="02010600030101010101" charset="-122"/>
                <a:ea typeface="等线" panose="02010600030101010101" charset="-122"/>
              </a:rPr>
              <a:t>本次投教宣导，旨在培养交易者对适当性制度的认识：适当性不仅是经营机构的义务，交易者也有义务配合提供真实信息、交易经验和能力等，否则公司有义务拒绝服务。</a:t>
            </a:r>
            <a:endParaRPr lang="zh-CN" altLang="en-US">
              <a:solidFill>
                <a:schemeClr val="bg1">
                  <a:lumMod val="50000"/>
                </a:schemeClr>
              </a:solidFill>
              <a:latin typeface="等线" panose="02010600030101010101" charset="-122"/>
              <a:ea typeface="等线" panose="02010600030101010101"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586865" y="2092960"/>
            <a:ext cx="1494790" cy="1014730"/>
          </a:xfrm>
          <a:prstGeom prst="rect">
            <a:avLst/>
          </a:prstGeom>
          <a:noFill/>
        </p:spPr>
        <p:txBody>
          <a:bodyPr wrap="square" rtlCol="0">
            <a:spAutoFit/>
          </a:bodyPr>
          <a:lstStyle/>
          <a:p>
            <a:pPr algn="ctr"/>
            <a:r>
              <a:rPr kumimoji="1" lang="en-US" altLang="zh-CN" sz="6000" b="1" dirty="0">
                <a:solidFill>
                  <a:schemeClr val="bg1"/>
                </a:solidFill>
                <a:latin typeface="微软雅黑" panose="020B0503020204020204" charset="-122"/>
                <a:ea typeface="微软雅黑" panose="020B0503020204020204" charset="-122"/>
                <a:cs typeface="微软雅黑" panose="020B0503020204020204" charset="-122"/>
              </a:rPr>
              <a:t>02</a:t>
            </a:r>
            <a:endParaRPr kumimoji="1" lang="en-US" altLang="zh-CN" sz="60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90654" y="2356721"/>
            <a:ext cx="1300480" cy="429895"/>
          </a:xfrm>
          <a:prstGeom prst="rect">
            <a:avLst/>
          </a:prstGeom>
          <a:noFill/>
        </p:spPr>
        <p:txBody>
          <a:bodyPr wrap="none" rtlCol="0">
            <a:spAutoFit/>
          </a:bodyPr>
          <a:lstStyle/>
          <a:p>
            <a:pPr algn="l"/>
            <a:r>
              <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sym typeface="+mn-ea"/>
              </a:rPr>
              <a:t>实施过程</a:t>
            </a:r>
            <a:endPar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599779" y="247251"/>
            <a:ext cx="1300480" cy="429895"/>
          </a:xfrm>
          <a:prstGeom prst="rect">
            <a:avLst/>
          </a:prstGeom>
          <a:noFill/>
        </p:spPr>
        <p:txBody>
          <a:bodyPr wrap="none" rtlCol="0">
            <a:spAutoFit/>
          </a:bodyPr>
          <a:p>
            <a:pPr algn="l"/>
            <a:r>
              <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sym typeface="+mn-ea"/>
              </a:rPr>
              <a:t>实施过程</a:t>
            </a:r>
            <a:endPar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endParaRPr>
          </a:p>
        </p:txBody>
      </p:sp>
      <p:graphicFrame>
        <p:nvGraphicFramePr>
          <p:cNvPr id="3" name="图示 2"/>
          <p:cNvGraphicFramePr/>
          <p:nvPr/>
        </p:nvGraphicFramePr>
        <p:xfrm>
          <a:off x="508000" y="-137160"/>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586865" y="2092960"/>
            <a:ext cx="1494790" cy="1014730"/>
          </a:xfrm>
          <a:prstGeom prst="rect">
            <a:avLst/>
          </a:prstGeom>
          <a:noFill/>
        </p:spPr>
        <p:txBody>
          <a:bodyPr wrap="square" rtlCol="0">
            <a:spAutoFit/>
          </a:bodyPr>
          <a:lstStyle/>
          <a:p>
            <a:pPr algn="ctr"/>
            <a:r>
              <a:rPr kumimoji="1" lang="en-US" altLang="zh-CN" sz="6000" b="1" dirty="0">
                <a:solidFill>
                  <a:schemeClr val="bg1"/>
                </a:solidFill>
                <a:latin typeface="微软雅黑" panose="020B0503020204020204" charset="-122"/>
                <a:ea typeface="微软雅黑" panose="020B0503020204020204" charset="-122"/>
                <a:cs typeface="微软雅黑" panose="020B0503020204020204" charset="-122"/>
              </a:rPr>
              <a:t>03</a:t>
            </a:r>
            <a:endParaRPr kumimoji="1" lang="en-US" altLang="zh-CN" sz="60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90654" y="2356721"/>
            <a:ext cx="1300480" cy="429895"/>
          </a:xfrm>
          <a:prstGeom prst="rect">
            <a:avLst/>
          </a:prstGeom>
          <a:noFill/>
        </p:spPr>
        <p:txBody>
          <a:bodyPr wrap="none" rtlCol="0">
            <a:spAutoFit/>
          </a:bodyPr>
          <a:lstStyle/>
          <a:p>
            <a:pPr algn="l"/>
            <a:r>
              <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sym typeface="+mn-ea"/>
              </a:rPr>
              <a:t>达成效果</a:t>
            </a:r>
            <a:endPar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599779" y="247251"/>
            <a:ext cx="1300480" cy="429895"/>
          </a:xfrm>
          <a:prstGeom prst="rect">
            <a:avLst/>
          </a:prstGeom>
          <a:noFill/>
        </p:spPr>
        <p:txBody>
          <a:bodyPr wrap="none" rtlCol="0">
            <a:spAutoFit/>
          </a:bodyPr>
          <a:p>
            <a:pPr algn="l"/>
            <a:r>
              <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sym typeface="+mn-ea"/>
              </a:rPr>
              <a:t>达成效果</a:t>
            </a:r>
            <a:endParaRPr kumimoji="1" lang="zh-CN" altLang="en-US" sz="2200" b="1" dirty="0">
              <a:solidFill>
                <a:srgbClr val="8D6944"/>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30910" y="895350"/>
            <a:ext cx="6944995" cy="3267710"/>
          </a:xfrm>
          <a:prstGeom prst="rect">
            <a:avLst/>
          </a:prstGeom>
          <a:noFill/>
        </p:spPr>
        <p:txBody>
          <a:bodyPr wrap="square" rtlCol="0">
            <a:noAutofit/>
          </a:bodyPr>
          <a:p>
            <a:pPr>
              <a:lnSpc>
                <a:spcPct val="150000"/>
              </a:lnSpc>
            </a:pPr>
            <a:r>
              <a:rPr lang="zh-CN" altLang="en-US">
                <a:solidFill>
                  <a:schemeClr val="bg1">
                    <a:lumMod val="50000"/>
                  </a:schemeClr>
                </a:solidFill>
                <a:latin typeface="等线" panose="02010600030101010101" charset="-122"/>
                <a:ea typeface="等线" panose="02010600030101010101" charset="-122"/>
              </a:rPr>
              <a:t>能够通过案例对特定品种知识测试的适当性合规操作进行提示，强调了适当性制度的作用，同时提示客户注意配合，养成良好习惯。</a:t>
            </a:r>
            <a:endParaRPr lang="zh-CN" altLang="en-US">
              <a:solidFill>
                <a:schemeClr val="bg1">
                  <a:lumMod val="50000"/>
                </a:schemeClr>
              </a:solidFill>
              <a:latin typeface="等线" panose="02010600030101010101" charset="-122"/>
              <a:ea typeface="等线" panose="02010600030101010101"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矩形 3"/>
          <p:cNvSpPr/>
          <p:nvPr/>
        </p:nvSpPr>
        <p:spPr>
          <a:xfrm flipH="1">
            <a:off x="2420101" y="2247244"/>
            <a:ext cx="4303799" cy="445135"/>
          </a:xfrm>
          <a:prstGeom prst="rect">
            <a:avLst/>
          </a:prstGeom>
        </p:spPr>
        <p:txBody>
          <a:bodyPr wrap="square">
            <a:spAutoFit/>
          </a:bodyPr>
          <a:lstStyle/>
          <a:p>
            <a:pPr algn="ctr">
              <a:buNone/>
              <a:defRPr/>
            </a:pPr>
            <a:r>
              <a:rPr lang="zh-CN" altLang="en-US" sz="2300" b="1" dirty="0" smtClean="0">
                <a:solidFill>
                  <a:srgbClr val="595757"/>
                </a:solidFill>
                <a:latin typeface="微软雅黑" panose="020B0503020204020204" charset="-122"/>
                <a:ea typeface="微软雅黑" panose="020B0503020204020204" charset="-122"/>
                <a:cs typeface="PingFang SC" panose="020B0400000000000000" charset="-122"/>
              </a:rPr>
              <a:t>中州期货</a:t>
            </a:r>
            <a:r>
              <a:rPr lang="zh-CN" altLang="en-US" sz="2300" b="1" dirty="0" smtClean="0">
                <a:solidFill>
                  <a:srgbClr val="595757"/>
                </a:solidFill>
                <a:latin typeface="微软雅黑" panose="020B0503020204020204" charset="-122"/>
                <a:ea typeface="微软雅黑" panose="020B0503020204020204" charset="-122"/>
                <a:cs typeface="PingFang SC" panose="020B0400000000000000" charset="-122"/>
              </a:rPr>
              <a:t>有限公司</a:t>
            </a:r>
            <a:endParaRPr lang="zh-CN" altLang="en-US" sz="2300" b="1" dirty="0">
              <a:solidFill>
                <a:srgbClr val="595757"/>
              </a:solidFill>
              <a:latin typeface="微软雅黑" panose="020B0503020204020204" charset="-122"/>
              <a:ea typeface="微软雅黑" panose="020B0503020204020204" charset="-122"/>
              <a:cs typeface="PingFang SC" panose="020B0400000000000000" charset="-122"/>
            </a:endParaRPr>
          </a:p>
        </p:txBody>
      </p:sp>
      <p:sp>
        <p:nvSpPr>
          <p:cNvPr id="5" name="Rectangle 2"/>
          <p:cNvSpPr>
            <a:spLocks noChangeArrowheads="1"/>
          </p:cNvSpPr>
          <p:nvPr/>
        </p:nvSpPr>
        <p:spPr bwMode="auto">
          <a:xfrm>
            <a:off x="2079625" y="2692379"/>
            <a:ext cx="4984750" cy="587340"/>
          </a:xfrm>
          <a:prstGeom prst="rect">
            <a:avLst/>
          </a:prstGeom>
          <a:noFill/>
          <a:ln>
            <a:noFill/>
          </a:ln>
          <a:effectLst/>
        </p:spPr>
        <p:txBody>
          <a:bodyPr vert="horz" wrap="squar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dist" eaLnBrk="1" hangingPunct="1">
              <a:spcBef>
                <a:spcPts val="475"/>
              </a:spcBef>
            </a:pPr>
            <a:r>
              <a:rPr lang="zh-CN" altLang="en-US" sz="1400" dirty="0">
                <a:solidFill>
                  <a:srgbClr val="595757"/>
                </a:solidFill>
                <a:latin typeface="微软雅黑" panose="020B0503020204020204" charset="-122"/>
                <a:ea typeface="微软雅黑" panose="020B0503020204020204" charset="-122"/>
                <a:cs typeface="PingFang SC" panose="020B0400000000000000" charset="-122"/>
              </a:rPr>
              <a:t>地  址：</a:t>
            </a:r>
            <a:r>
              <a:rPr lang="zh-CN" altLang="en-US" sz="1400" dirty="0" smtClean="0">
                <a:solidFill>
                  <a:srgbClr val="595757"/>
                </a:solidFill>
                <a:latin typeface="微软雅黑" panose="020B0503020204020204" charset="-122"/>
                <a:ea typeface="微软雅黑" panose="020B0503020204020204" charset="-122"/>
                <a:cs typeface="PingFang SC" panose="020B0400000000000000" charset="-122"/>
              </a:rPr>
              <a:t>上海市浦东新区丁香路</a:t>
            </a:r>
            <a:r>
              <a:rPr lang="en-US" altLang="zh-CN" sz="1400" dirty="0" smtClean="0">
                <a:solidFill>
                  <a:srgbClr val="595757"/>
                </a:solidFill>
                <a:latin typeface="微软雅黑" panose="020B0503020204020204" charset="-122"/>
                <a:ea typeface="微软雅黑" panose="020B0503020204020204" charset="-122"/>
                <a:cs typeface="PingFang SC" panose="020B0400000000000000" charset="-122"/>
              </a:rPr>
              <a:t>858</a:t>
            </a:r>
            <a:r>
              <a:rPr lang="zh-CN" altLang="en-US" sz="1400" dirty="0" smtClean="0">
                <a:solidFill>
                  <a:srgbClr val="595757"/>
                </a:solidFill>
                <a:latin typeface="微软雅黑" panose="020B0503020204020204" charset="-122"/>
                <a:ea typeface="微软雅黑" panose="020B0503020204020204" charset="-122"/>
                <a:cs typeface="PingFang SC" panose="020B0400000000000000" charset="-122"/>
              </a:rPr>
              <a:t>号丁香国际西塔</a:t>
            </a:r>
            <a:r>
              <a:rPr lang="en-US" altLang="zh-CN" sz="1400" dirty="0" smtClean="0">
                <a:solidFill>
                  <a:srgbClr val="595757"/>
                </a:solidFill>
                <a:latin typeface="微软雅黑" panose="020B0503020204020204" charset="-122"/>
                <a:ea typeface="微软雅黑" panose="020B0503020204020204" charset="-122"/>
                <a:cs typeface="PingFang SC" panose="020B0400000000000000" charset="-122"/>
              </a:rPr>
              <a:t>15</a:t>
            </a:r>
            <a:r>
              <a:rPr lang="zh-CN" altLang="en-US" sz="1400" dirty="0" smtClean="0">
                <a:solidFill>
                  <a:srgbClr val="595757"/>
                </a:solidFill>
                <a:latin typeface="微软雅黑" panose="020B0503020204020204" charset="-122"/>
                <a:ea typeface="微软雅黑" panose="020B0503020204020204" charset="-122"/>
                <a:cs typeface="PingFang SC" panose="020B0400000000000000" charset="-122"/>
              </a:rPr>
              <a:t>楼</a:t>
            </a:r>
            <a:endParaRPr lang="en-US" altLang="zh-CN" sz="1400" dirty="0" smtClean="0">
              <a:solidFill>
                <a:srgbClr val="595757"/>
              </a:solidFill>
              <a:latin typeface="微软雅黑" panose="020B0503020204020204" charset="-122"/>
              <a:ea typeface="微软雅黑" panose="020B0503020204020204" charset="-122"/>
              <a:cs typeface="PingFang SC" panose="020B0400000000000000" charset="-122"/>
            </a:endParaRPr>
          </a:p>
          <a:p>
            <a:pPr algn="ctr" eaLnBrk="1" hangingPunct="1">
              <a:spcBef>
                <a:spcPts val="475"/>
              </a:spcBef>
            </a:pPr>
            <a:r>
              <a:rPr lang="en-US" altLang="zh-CN" sz="1400" dirty="0" smtClean="0">
                <a:solidFill>
                  <a:srgbClr val="595757"/>
                </a:solidFill>
                <a:latin typeface="微软雅黑" panose="020B0503020204020204" charset="-122"/>
                <a:ea typeface="微软雅黑" panose="020B0503020204020204" charset="-122"/>
                <a:cs typeface="PingFang SC" panose="020B0400000000000000" charset="-122"/>
              </a:rPr>
              <a:t>400-820-5060</a:t>
            </a:r>
            <a:endParaRPr lang="en-US" altLang="zh-CN" sz="1400" dirty="0">
              <a:solidFill>
                <a:srgbClr val="595757"/>
              </a:solidFill>
              <a:latin typeface="微软雅黑" panose="020B0503020204020204" charset="-122"/>
              <a:ea typeface="微软雅黑" panose="020B0503020204020204" charset="-122"/>
              <a:cs typeface="PingFang SC" panose="020B0400000000000000"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2688" y="1288621"/>
            <a:ext cx="958623" cy="958623"/>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PP_MARK_KEY" val="d14b0130-fd67-4cbe-81e2-abf0baac0f61"/>
  <p:tag name="COMMONDATA" val="eyJoZGlkIjoiYzI1Mjk4ODEyMjdlYmU1YjQ2ODFiNGI1MGMzNjM2MDYifQ=="/>
</p:tagLst>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395</Words>
  <Application>WPS 演示</Application>
  <PresentationFormat>全屏显示(16:9)</PresentationFormat>
  <Paragraphs>50</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9</vt:i4>
      </vt:variant>
    </vt:vector>
  </HeadingPairs>
  <TitlesOfParts>
    <vt:vector size="21" baseType="lpstr">
      <vt:lpstr>Arial</vt:lpstr>
      <vt:lpstr>宋体</vt:lpstr>
      <vt:lpstr>Wingdings</vt:lpstr>
      <vt:lpstr>Arial</vt:lpstr>
      <vt:lpstr>微软雅黑</vt:lpstr>
      <vt:lpstr>PingFang SC</vt:lpstr>
      <vt:lpstr>Calibri</vt:lpstr>
      <vt:lpstr>Arial Unicode MS</vt:lpstr>
      <vt:lpstr>黑体</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深圳抑语科技</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cheng bi</dc:creator>
  <cp:lastModifiedBy>zzcjl</cp:lastModifiedBy>
  <cp:revision>98</cp:revision>
  <dcterms:created xsi:type="dcterms:W3CDTF">2023-04-20T16:48:00Z</dcterms:created>
  <dcterms:modified xsi:type="dcterms:W3CDTF">2025-01-16T10:40:35Z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2052-12.8.2.17134</vt:lpwstr>
  </property>
  <property fmtid="{D5CDD505-2E9C-101B-9397-08002B2CF9AE}" pid="3" name="ICV">
    <vt:lpwstr>161DC76B9B94FC4944932E642764FABF</vt:lpwstr>
  </property>
</Properties>
</file>